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502920"/>
            <a:ext cx="201168" cy="5394960"/>
          </a:xfrm>
          <a:prstGeom prst="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9052560" y="0"/>
            <a:ext cx="3136392" cy="6858000"/>
          </a:xfrm>
          <a:prstGeom prst="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4400" y="822960"/>
            <a:ext cx="402336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 b="1">
                <a:solidFill>
                  <a:srgbClr val="FDE68A"/>
                </a:solidFill>
                <a:latin typeface="Bahnschrift"/>
              </a:defRPr>
            </a:pPr>
            <a:r>
              <a:t>Version de trabajo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132588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800" b="1">
                <a:solidFill>
                  <a:srgbClr val="F9FAFB"/>
                </a:solidFill>
                <a:latin typeface="Bahnschrift"/>
              </a:defRPr>
            </a:pPr>
            <a:r>
              <a:t>Nuevo ciclo de vida de plugins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154680"/>
            <a:ext cx="694944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0">
                <a:solidFill>
                  <a:srgbClr val="E5E7EB"/>
                </a:solidFill>
                <a:latin typeface="Aptos"/>
              </a:defRPr>
            </a:pPr>
            <a:r>
              <a:t>Resumen del builder, el gestor central y el nuevo control sobre SQL e instalacion.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5349240"/>
            <a:ext cx="484632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0">
                <a:solidFill>
                  <a:srgbClr val="FDE68A"/>
                </a:solidFill>
                <a:latin typeface="Aptos"/>
              </a:defRPr>
            </a:pPr>
            <a:r>
              <a:t>Plugins y operaciones 2026 | 2026-04-01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E5E7EB"/>
                </a:solidFill>
                <a:latin typeface="Aptos"/>
              </a:defRPr>
            </a:pPr>
            <a:r>
              <a:t>Presentacion generada desde docs/presentaciones.json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Que hace hoy el Plugin Builder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El builder ya no empaqueta solo codigo: conserva comportamiento operativo del plugin.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Genera plugin.json y los instaladores del plugin.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Detecta ficheros SQL de la app y guarda su configuracion.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Permite definir order, stage y mode por script.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Mantiene esa informacion entre builds mediante app.json y el manifiesto final.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2/8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Plugins y operaciones 2026 | 2026-04-01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Estrategias SQL disponibles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El operador ya puede decidir como tratar la base de datos al instalar o actualizar un plugin.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auto: ejecuta con el usuario de aplicacion y muestra lo manual.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admin: ejecuta con credenciales de administrador MySQL.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show: solo muestra los SQL para revision o ejecucion manual.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El flujo sirve tanto para el instalador standalone como para el gestor central de plugins.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3/8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Plugins y operaciones 2026 | 2026-04-01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Credenciales administrativas y SQL legacy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El gestor central ya no instala a ciegas aunque el plugin mezcle flujo moderno y heredado.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Puede ejecutar install/install.sql con usuario admin si hace falta.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Tambien combina ese resultado con install.php o installer.php del plugin.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Si el operador elige show, el plugin no queda registrado todavia en la intranet.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Esto reduce el riesgo de dejar una instalacion incompleta o incoherente.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4/8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Plugins y operaciones 2026 | 2026-04-01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Resultado visible para el operador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La instalacion ahora devuelve evidencia util, no solo un redireccionamiento.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Lista de SQL ejecutados y numero de sentencias.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Modo de conexion usado: aplicacion o administrador.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Bloque de SQL pendientes para revision manual.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Errores SQL y mensaje de instalacion incompleta cuando procede.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5/8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Plugins y operaciones 2026 | 2026-04-01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Analisis automatico del plugin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Cada plugin muestra una descripcion funcional calculada desde su propio codigo y metadatos.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Se usan nombre, descripcion, README, folder de app y scripts SQL.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El sistema genera un resumen corto y varias capacidades detectadas.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No es un LLM externo: es una heuristica mantenible y suficiente para operacion diaria.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Sirve como semilla para documentacion futura mas rica o asistida por IA real.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6/8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Plugins y operaciones 2026 | 2026-04-01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Flujo recomendado por entorno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La disciplina de despliegue importa tanto como el codigo del plugin.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Desarrollo: terminar app, ordenar SQL y generar ZIP.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Preproduccion: instalar nucleo validado y probar estrategia SQL adecuada.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Produccion: repetir solo tras validar y documentar bien el comportamiento de BD.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Los plugins con legacy deben separar esquema nuevo, migracion, update y limpieza.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7/8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Plugins y operaciones 2026 | 2026-04-01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Siguientes pasos recomendados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2F85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Con el nucleo documentado, el siguiente salto es industrializar el release.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Regenerar plugins clave con la plantilla nueva del instalador.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Alinear plugin.json y README de los plugins mas importantes.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Probar el gestor de plugins en preproduccion con casos auto, admin y show.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Valorar despues una integracion LLM real para documentacion de plugins y release notes.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1235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8/8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Plugins y operaciones 2026 | 2026-04-01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